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0" y="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0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5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6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0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3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5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5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142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36" r:id="rId5"/>
    <p:sldLayoutId id="2147483742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65ABA3-820C-4D75-9437-9EFA1ADF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36BF2FB-90D8-48DB-BD34-D040CDCFF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urful stars and glitters">
            <a:extLst>
              <a:ext uri="{FF2B5EF4-FFF2-40B4-BE49-F238E27FC236}">
                <a16:creationId xmlns:a16="http://schemas.microsoft.com/office/drawing/2014/main" id="{8FFFEF32-4AA6-C66F-FB7D-6600349557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23103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17BFA-BE0A-AC5C-F824-B47A5A4FF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137" y="727626"/>
            <a:ext cx="4602152" cy="17182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cap="none" spc="0" dirty="0">
                <a:solidFill>
                  <a:srgbClr val="128837"/>
                </a:solidFill>
                <a:latin typeface="Forte" panose="03060902040502070203" pitchFamily="66" charset="0"/>
              </a:rPr>
              <a:t>Annual Holiday Party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F6A14-0EBD-7AD7-8AF5-C043806A8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6137" y="3087561"/>
            <a:ext cx="4602152" cy="187323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December 12 | 5:30 – 8 PM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Maggiano’s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3106 West End Avenue</a:t>
            </a:r>
          </a:p>
          <a:p>
            <a:pPr>
              <a:spcAft>
                <a:spcPts val="600"/>
              </a:spcAft>
            </a:pPr>
            <a:endParaRPr lang="en-US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Hope to see you there!</a:t>
            </a:r>
          </a:p>
        </p:txBody>
      </p:sp>
    </p:spTree>
    <p:extLst>
      <p:ext uri="{BB962C8B-B14F-4D97-AF65-F5344CB8AC3E}">
        <p14:creationId xmlns:p14="http://schemas.microsoft.com/office/powerpoint/2010/main" val="555560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Forte</vt:lpstr>
      <vt:lpstr>Garamond</vt:lpstr>
      <vt:lpstr>Gill Sans MT</vt:lpstr>
      <vt:lpstr>SavonVTI</vt:lpstr>
      <vt:lpstr>Annual Holiday Party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Holiday Party</dc:title>
  <dc:creator>Annette Miller</dc:creator>
  <cp:lastModifiedBy>Annette Miller</cp:lastModifiedBy>
  <cp:revision>1</cp:revision>
  <dcterms:created xsi:type="dcterms:W3CDTF">2023-10-10T14:55:32Z</dcterms:created>
  <dcterms:modified xsi:type="dcterms:W3CDTF">2023-10-10T15:05:12Z</dcterms:modified>
</cp:coreProperties>
</file>